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007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9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01801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15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8099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76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51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49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74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0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9/4/2021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1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0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6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6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9/4/2021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6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3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136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Интернет-магазин </a:t>
            </a:r>
            <a:r>
              <a:rPr lang="en-US" dirty="0" smtClean="0"/>
              <a:t>Essence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err="1" smtClean="0"/>
              <a:t>Абабий</a:t>
            </a:r>
            <a:r>
              <a:rPr lang="ru-RU" dirty="0" smtClean="0"/>
              <a:t> Никита </a:t>
            </a:r>
            <a:r>
              <a:rPr lang="en-US" dirty="0" smtClean="0"/>
              <a:t>CKW-29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18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Детализация темы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7334" y="2407884"/>
            <a:ext cx="8596668" cy="3880773"/>
          </a:xfrm>
        </p:spPr>
        <p:txBody>
          <a:bodyPr/>
          <a:lstStyle/>
          <a:p>
            <a:r>
              <a:rPr lang="ru-RU" dirty="0" smtClean="0"/>
              <a:t>Цель </a:t>
            </a:r>
            <a:r>
              <a:rPr lang="ru-RU" dirty="0" err="1" smtClean="0"/>
              <a:t>работы:приобритения</a:t>
            </a:r>
            <a:r>
              <a:rPr lang="ru-RU" dirty="0" smtClean="0"/>
              <a:t> практических навыков написания структуры и реализация этой структуры на примере интернет магазина, упор был сделан на </a:t>
            </a:r>
            <a:r>
              <a:rPr lang="ru-RU" dirty="0" err="1" smtClean="0"/>
              <a:t>бэк-страници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 Разрабатывался для практических навыков, заказчика не было.</a:t>
            </a:r>
          </a:p>
          <a:p>
            <a:r>
              <a:rPr lang="ru-RU" dirty="0" smtClean="0"/>
              <a:t>Верстка была взята с шаблона, но большая часть переделана мною под мои потребности и также написан </a:t>
            </a:r>
            <a:r>
              <a:rPr lang="ru-RU" dirty="0" err="1" smtClean="0"/>
              <a:t>адаптив</a:t>
            </a:r>
            <a:r>
              <a:rPr lang="ru-RU" dirty="0" smtClean="0"/>
              <a:t> под мобильные телефоны.</a:t>
            </a:r>
          </a:p>
          <a:p>
            <a:r>
              <a:rPr lang="ru-RU" dirty="0" smtClean="0"/>
              <a:t>Товары тоже мои, фото и описание взято с другого интернет магазина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052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Технологии</a:t>
            </a:r>
            <a:endParaRPr lang="ru-RU" dirty="0"/>
          </a:p>
        </p:txBody>
      </p:sp>
      <p:pic>
        <p:nvPicPr>
          <p:cNvPr id="1026" name="Picture 2" descr="File:Laravel.svg - Wikimedia Common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71" y="3205561"/>
            <a:ext cx="2644624" cy="275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otstrap (front-end framework) — Национальная библиотека им. Н. Э. Бауман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53" y="3716371"/>
            <a:ext cx="2561065" cy="256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JavaScript-logo.png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676" y="5192511"/>
            <a:ext cx="763460" cy="76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777214" y="1459781"/>
            <a:ext cx="83236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Проект полностью написан на </a:t>
            </a:r>
            <a:r>
              <a:rPr lang="en-US" dirty="0" err="1" smtClean="0"/>
              <a:t>php</a:t>
            </a:r>
            <a:r>
              <a:rPr lang="en-US" dirty="0" smtClean="0"/>
              <a:t> </a:t>
            </a:r>
            <a:r>
              <a:rPr lang="ru-RU" dirty="0" smtClean="0"/>
              <a:t>с </a:t>
            </a:r>
            <a:r>
              <a:rPr lang="ru-RU" dirty="0" err="1" smtClean="0"/>
              <a:t>помошью</a:t>
            </a:r>
            <a:r>
              <a:rPr lang="ru-RU" dirty="0" smtClean="0"/>
              <a:t> </a:t>
            </a:r>
            <a:r>
              <a:rPr lang="ru-RU" dirty="0" err="1" smtClean="0"/>
              <a:t>фреймворка</a:t>
            </a:r>
            <a:r>
              <a:rPr lang="ru-RU" dirty="0" smtClean="0"/>
              <a:t> </a:t>
            </a:r>
            <a:r>
              <a:rPr lang="en-US" dirty="0" err="1" smtClean="0"/>
              <a:t>laravel</a:t>
            </a:r>
            <a:r>
              <a:rPr lang="en-US" dirty="0" smtClean="0"/>
              <a:t> 8 </a:t>
            </a:r>
            <a:r>
              <a:rPr lang="ru-RU" dirty="0" err="1" smtClean="0"/>
              <a:t>версии,вся</a:t>
            </a:r>
            <a:r>
              <a:rPr lang="ru-RU" dirty="0" smtClean="0"/>
              <a:t> </a:t>
            </a:r>
            <a:r>
              <a:rPr lang="ru-RU" dirty="0" err="1" smtClean="0"/>
              <a:t>админка</a:t>
            </a:r>
            <a:r>
              <a:rPr lang="ru-RU" dirty="0" smtClean="0"/>
              <a:t> на шаблонах </a:t>
            </a:r>
            <a:r>
              <a:rPr lang="en-US" dirty="0" smtClean="0"/>
              <a:t>bootstrap </a:t>
            </a:r>
            <a:r>
              <a:rPr lang="ru-RU" dirty="0" smtClean="0"/>
              <a:t>и также сетка </a:t>
            </a:r>
            <a:r>
              <a:rPr lang="en-US" dirty="0" smtClean="0"/>
              <a:t>bootstrap </a:t>
            </a:r>
            <a:r>
              <a:rPr lang="ru-RU" dirty="0" smtClean="0"/>
              <a:t>присутствует на основной </a:t>
            </a:r>
            <a:r>
              <a:rPr lang="ru-RU" dirty="0" err="1" smtClean="0"/>
              <a:t>странице,сооовсем</a:t>
            </a:r>
            <a:r>
              <a:rPr lang="ru-RU" dirty="0" smtClean="0"/>
              <a:t> немного </a:t>
            </a:r>
            <a:r>
              <a:rPr lang="en-US" dirty="0" err="1" smtClean="0"/>
              <a:t>js</a:t>
            </a:r>
            <a:r>
              <a:rPr lang="en-US" dirty="0" smtClean="0"/>
              <a:t> </a:t>
            </a:r>
            <a:r>
              <a:rPr lang="ru-RU" dirty="0" smtClean="0"/>
              <a:t>для адаптивного меню под </a:t>
            </a:r>
            <a:r>
              <a:rPr lang="ru-RU" dirty="0" err="1" smtClean="0"/>
              <a:t>мобилки</a:t>
            </a:r>
            <a:r>
              <a:rPr lang="ru-RU" dirty="0" smtClean="0"/>
              <a:t> и </a:t>
            </a:r>
            <a:r>
              <a:rPr lang="ru-RU" dirty="0" err="1" smtClean="0"/>
              <a:t>прелоудер</a:t>
            </a:r>
            <a:r>
              <a:rPr lang="ru-RU" dirty="0" smtClean="0"/>
              <a:t> на нем же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6556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Демонстрация проекта</a:t>
            </a:r>
            <a:endParaRPr lang="ru-RU" dirty="0"/>
          </a:p>
        </p:txBody>
      </p:sp>
      <p:pic>
        <p:nvPicPr>
          <p:cNvPr id="5" name="Shop_-_Google_Chrome_2021-09-02_23-34-48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5014" y="1930400"/>
            <a:ext cx="7138988" cy="3881437"/>
          </a:xfrm>
        </p:spPr>
      </p:pic>
    </p:spTree>
    <p:extLst>
      <p:ext uri="{BB962C8B-B14F-4D97-AF65-F5344CB8AC3E}">
        <p14:creationId xmlns:p14="http://schemas.microsoft.com/office/powerpoint/2010/main" val="2118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Доработки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Хотелось большего но, получилось как всегда</a:t>
            </a:r>
          </a:p>
          <a:p>
            <a:pPr marL="0" indent="0">
              <a:buNone/>
            </a:pPr>
            <a:r>
              <a:rPr lang="ru-RU" dirty="0" smtClean="0"/>
              <a:t>Вот что нужно доработать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Е-мэйл рассылка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Скидки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Купоны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Доставка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Банковские </a:t>
            </a:r>
            <a:r>
              <a:rPr lang="ru-RU" dirty="0" err="1" smtClean="0"/>
              <a:t>платежы</a:t>
            </a:r>
            <a:endParaRPr lang="ru-RU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 smtClean="0"/>
              <a:t>Количество товара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4851" y="2433"/>
            <a:ext cx="5273353" cy="328070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33" y="5545262"/>
            <a:ext cx="5706271" cy="12193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175" y="3173935"/>
            <a:ext cx="5335485" cy="23713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087" y="1930400"/>
            <a:ext cx="2912097" cy="47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6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27833" y="314576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ru-RU" sz="4400" dirty="0" smtClean="0"/>
              <a:t>Спасибо за понимание)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1474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</TotalTime>
  <Words>135</Words>
  <Application>Microsoft Office PowerPoint</Application>
  <PresentationFormat>Широкоэкранный</PresentationFormat>
  <Paragraphs>21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Wingdings</vt:lpstr>
      <vt:lpstr>Wingdings 3</vt:lpstr>
      <vt:lpstr>Аспект</vt:lpstr>
      <vt:lpstr>Интернет-магазин Essence</vt:lpstr>
      <vt:lpstr>Детализация темы</vt:lpstr>
      <vt:lpstr>Технологии</vt:lpstr>
      <vt:lpstr>Демонстрация проекта</vt:lpstr>
      <vt:lpstr>Доработки</vt:lpstr>
      <vt:lpstr>Спасибо за понимание)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Интернет-магазин Essence</dc:title>
  <dc:creator>Черных Никита</dc:creator>
  <cp:lastModifiedBy>Черных Никита</cp:lastModifiedBy>
  <cp:revision>8</cp:revision>
  <dcterms:created xsi:type="dcterms:W3CDTF">2021-09-02T21:03:03Z</dcterms:created>
  <dcterms:modified xsi:type="dcterms:W3CDTF">2021-09-04T09:09:29Z</dcterms:modified>
</cp:coreProperties>
</file>